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C04928-E50A-4E30-8C9F-C664A5C23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3B0727-BCF9-48D4-8785-048000C0B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D5148F-3A95-4EF1-98C2-73DB26AE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6C91D0-9546-4DF1-B0A8-52F609A0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07FE76-14CA-4991-97C4-5B3BC259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0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FC8AD4-5E5A-48F3-A015-69609549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38E95B6-2127-4BC6-B947-9FEA1A398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04EBAE-48BC-4A1E-AF42-3AFD556D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8C66BF-14DA-474E-909D-EBEE7A35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F00CE7-4C68-4E98-89C3-48B83838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9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F879000-DC39-4EA0-B983-90F6E446A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E9734D-B357-47F3-94EE-F1A622510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795E10-2175-46E3-8F91-C9CE2361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F9186-75C5-4AB4-9A36-5F01979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42F73B-B314-4D28-9E7C-202FF7D6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F686D-B3FF-444D-91FE-98054EE2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D96302-A3A1-48B6-BF2E-EDBC96307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661CC6-C671-4796-A1F9-3FDDE59D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A42202-6397-434D-B4C7-42E1AC36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5B696C-1095-4041-ADFF-D5F8E3E6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2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AEB38F-8956-45F9-A5D9-98F5259B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365B1F-B1B0-49D0-8E2B-373D9F11C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249DDE-6652-40CF-AC12-7534C15E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CBB927-D172-4264-96B3-9C72A9F9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7CAA72-3EDE-4E23-BADE-04B8D3B9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4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9A4E8B-E235-47FD-8266-51B53B2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ABA0E2-761B-4853-BAD8-693B8FEE6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7AE42F-5D7A-42C0-9462-A8ED0104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7780AE6-BC40-42C3-AD35-0AAB8A27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16D2D9-F6D6-4412-A6D5-088F718E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91FCCF-ED98-4F23-AF31-045A6A9A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11A71D-53C4-471B-B733-F9F67259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FE102-ABAA-4610-996C-6150BC33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9AFF3B-7BF9-4581-83B0-3EC621DB9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324A5A2-AA05-430F-8B88-B586B5A5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ABF1857-2BF5-48F5-94B2-1411F90A8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B1A4071-7894-449E-8B5B-2AF70B91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3C5DF29-0E2D-4C75-8849-AE59F62E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731D58-D201-4809-98E2-82674F41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63433F-3F1F-4AB4-9CC9-6E4255F0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0B8181-3F51-4165-9707-C80041BF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51E3479-1EBF-4E05-98F5-978C96B6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624A797-2A82-4FAE-B37A-74F5944E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C38D94F-C823-4A30-936E-64C865A0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698D26D-0E5F-4A8D-9522-DAF2817F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228197-E150-4A08-8BF6-0C5B39A3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15D221-6E28-45A3-A8B0-858344BC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28A593-9CF6-41C2-9A08-3469BCFB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7C08FC-DC5F-4601-8950-1FEB5F54C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0C37F7-3F6B-4C33-B94B-DC4F93E0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4EC365-F15B-4F80-B5D0-F61B647B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93296D-D29A-448E-9979-F3AEAD8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4A1DDA-0356-470B-9466-3AF7B590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B45E7F2-502F-4D5E-9FF8-C31EDCA02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2C86C7-FDCA-4555-AF2C-43DB00F6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52F696-6F56-499C-AD25-D8BA28A4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685D73-1E25-43E2-AC4C-6C24AD5E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C76694-C422-43C5-9A63-2E39DBE2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5A081F-A074-4753-96CB-59F25D0C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F065E0-DE5E-4DE1-900E-CED98550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AA1201-5B7A-42B5-A110-3B3866658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A044-F242-4014-82E7-6EE9FE6ED6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3244AC-2FA1-4D65-ABFD-CC4C75102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6A7C4A-0F42-4DF7-AF9B-CAE2AC46A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8F3D-4038-46D1-B7EB-7066DFF19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F37951-31EA-47C2-B296-20279074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4" y="-33364"/>
            <a:ext cx="12251313" cy="68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97980E-4CB2-4F83-B800-05B84448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5DE19F-A392-4135-8512-5039905D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80B327-8856-4587-9DF3-8AD2F90BB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D1A508C-A648-4410-8A51-03B6B489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B3D42AA-D100-4677-B76C-7C5A181D2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865E531-FA04-4381-A448-E73C98F5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DC1CF1-0C86-4C1F-B57D-C609C8459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5AC4DA-6706-4571-BA7B-657FDC52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8217091-696F-4744-9FF1-1CB3EBE7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alsabir96@mail.ru</dc:creator>
  <cp:lastModifiedBy>Student</cp:lastModifiedBy>
  <cp:revision>6</cp:revision>
  <dcterms:created xsi:type="dcterms:W3CDTF">2021-05-12T16:41:34Z</dcterms:created>
  <dcterms:modified xsi:type="dcterms:W3CDTF">2021-05-13T15:22:17Z</dcterms:modified>
</cp:coreProperties>
</file>